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0"/>
    <p:restoredTop sz="94628"/>
  </p:normalViewPr>
  <p:slideViewPr>
    <p:cSldViewPr snapToGrid="0" snapToObjects="1">
      <p:cViewPr varScale="1">
        <p:scale>
          <a:sx n="136" d="100"/>
          <a:sy n="136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A1FB0-028A-C54F-8D9C-B6283A5C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9222CB-B4A0-5C46-8EA1-B1143441D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F5537B-1077-264F-B22B-06319A70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787D74-A762-7D4C-B61D-E3DC9DF1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A63096-6013-3D45-AAF0-6DDAE665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16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BC7AAB-30F2-0348-B772-A0891593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F0A103-4426-C44C-B1BC-C756478A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91C143-82FF-6A4C-AB05-7E7BA212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A7225E-44BB-0149-BCBD-7702E833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604698-A2E4-EA4F-91F4-91180862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22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ED30C2-0658-5A45-84E4-EF811BB98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DB5A00-8423-F44F-A76D-38C242A46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5CFFAA-0D4B-B743-997C-D0579595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28407D-E717-9F45-957E-DCF6658E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DEF6D-F697-7A4E-8C1E-FE45014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17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56C58-03AA-BF4A-AB64-09F8B4F7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CE96F-273D-524E-8430-39F203700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7020C5-F3A7-2A47-9148-1F67F016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BE776C-6257-8C43-8320-FA15AB23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C722B1-BD96-A54A-8C06-A6226FB9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4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81BB3-FF7C-BF47-B171-B1B2B2CC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C2AC07-FFC1-B141-A6F7-1FA28989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EFDB8-A0AD-0E48-AA6C-8C873C21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A6613-89F5-ED40-8D02-5A3A5404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D623C3-40C9-944D-A2E7-A028EB66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04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FD2958-3F80-294E-A982-E89EBA17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0FE133-D88F-A340-BD37-71DDFA349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D9E9C8-C86C-C144-97C0-E237FDBA4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1C4A8F-1452-5F4B-87FD-2C04C8E0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AF95F5-D542-B546-8940-85471568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B51476-A665-F747-958F-B3CF5596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72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D8CB0E-EC78-0B4E-8F48-88B4823AE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798343-BCCE-AA46-880C-C4F49BFF6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2F782C-9CEB-6B44-8B21-ED1049A94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87E846-43A3-F840-8D38-4B8699BF0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B652A6-3779-6342-815D-EFE749FF1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3F9DE5D-10FA-5942-9EDD-9B2BD2B9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1764793-B3C2-0A42-A3CB-DF6CEF76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8453B4-8667-AE4A-89AA-88289029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60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C8397-13FA-E744-BC81-9761878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8B9399-F3C8-C343-B57E-15ACB272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CA80A0-8B55-394D-B27F-3AB2B0C7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ED64B-35D5-9642-A70C-3EF82883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98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58219D-B340-F941-88FA-EEDAA57B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7DDD34-312A-DE4C-A2B6-C48DA274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C9A670-A58E-E849-8F56-054C7914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77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B4FD5-96CC-A640-9FFC-15311E64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E9D143-C138-054B-96DC-A06B661CE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012520-21E9-EF40-83DF-4E33A24A6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363F52-5A10-6E45-A880-3D59DD8E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773FED-B90C-AB4A-8F16-928F6370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F89F0A-FA6B-4340-9D4E-ACCB5F0C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1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5A1A0-3C46-3D4A-A383-60C4FEDD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518471F-B005-E243-B02C-9EA239DAC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6E9F07-7987-A44A-85A3-9759F0100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E28A52-7B1A-9A41-B0C6-1DB9A7B6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ECF029-5B66-6945-8E9C-1FD854DA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A30259-8A62-F148-9D9A-D4B270C7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9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9B36911-98CA-4240-9542-97FBB64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3CBB44-9C88-6A41-AA3B-F7B0F0B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33B00-5930-BA44-A59F-07E75D513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22B19-5E86-1143-98E9-3E3380959609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48CA2C-BCE5-924C-BB58-3D1A8123A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3DA00-A43D-4945-97B6-50A8C4774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00A5-3FA1-844A-88BB-1E1952F343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61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12" Type="http://schemas.openxmlformats.org/officeDocument/2006/relationships/image" Target="../media/image2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ACD4FF7-76F2-684C-9B25-C5B6EA64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11300"/>
            <a:ext cx="8128000" cy="383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712D06-8356-B64B-B693-708612CD9F99}"/>
              </a:ext>
            </a:extLst>
          </p:cNvPr>
          <p:cNvSpPr/>
          <p:nvPr/>
        </p:nvSpPr>
        <p:spPr>
          <a:xfrm>
            <a:off x="2776652" y="2342065"/>
            <a:ext cx="5018050" cy="1594624"/>
          </a:xfrm>
          <a:prstGeom prst="rect">
            <a:avLst/>
          </a:prstGeom>
          <a:solidFill>
            <a:srgbClr val="033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2887E-F034-1945-BC16-25C5B7D3373E}"/>
              </a:ext>
            </a:extLst>
          </p:cNvPr>
          <p:cNvSpPr/>
          <p:nvPr/>
        </p:nvSpPr>
        <p:spPr>
          <a:xfrm>
            <a:off x="3727119" y="2297461"/>
            <a:ext cx="4848167" cy="159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Formation pré-rentrée L1 Maths-Info &amp; MASS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3A3576-BC11-BD43-A891-15B89858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7" y="2653989"/>
            <a:ext cx="912104" cy="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5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F3302585-6794-ED46-A1D2-D68979EF4B29}"/>
              </a:ext>
            </a:extLst>
          </p:cNvPr>
          <p:cNvGrpSpPr/>
          <p:nvPr/>
        </p:nvGrpSpPr>
        <p:grpSpPr>
          <a:xfrm>
            <a:off x="4641" y="552450"/>
            <a:ext cx="12115800" cy="5753100"/>
            <a:chOff x="4641" y="552450"/>
            <a:chExt cx="12115800" cy="57531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E1241CD-D4B6-0C49-91B0-34327EDC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1" y="552450"/>
              <a:ext cx="12115800" cy="57531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2A529E-9480-C24E-9D2F-9DB9714EC34D}"/>
                </a:ext>
              </a:extLst>
            </p:cNvPr>
            <p:cNvSpPr/>
            <p:nvPr/>
          </p:nvSpPr>
          <p:spPr>
            <a:xfrm>
              <a:off x="2210466" y="1796995"/>
              <a:ext cx="3943847" cy="4428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C3CFA4-7E16-3141-810E-378BBD80C399}"/>
                </a:ext>
              </a:extLst>
            </p:cNvPr>
            <p:cNvSpPr/>
            <p:nvPr/>
          </p:nvSpPr>
          <p:spPr>
            <a:xfrm>
              <a:off x="11219294" y="563601"/>
              <a:ext cx="739472" cy="1552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Prénom Nom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D81915-CAFD-7B45-9E83-BEE6AE9FC8F7}"/>
                </a:ext>
              </a:extLst>
            </p:cNvPr>
            <p:cNvSpPr/>
            <p:nvPr/>
          </p:nvSpPr>
          <p:spPr>
            <a:xfrm>
              <a:off x="2398646" y="1447137"/>
              <a:ext cx="1354372" cy="11927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Université Gustave Eiffel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1A1D37-EEDE-3041-AB71-A299AA846253}"/>
                </a:ext>
              </a:extLst>
            </p:cNvPr>
            <p:cNvSpPr/>
            <p:nvPr/>
          </p:nvSpPr>
          <p:spPr>
            <a:xfrm>
              <a:off x="4033964" y="1576095"/>
              <a:ext cx="1937467" cy="14122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dirty="0">
                  <a:solidFill>
                    <a:schemeClr val="bg1">
                      <a:lumMod val="65000"/>
                    </a:schemeClr>
                  </a:solidFill>
                </a:rPr>
                <a:t>- Bonjour à toutes et à tous !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EFF9B8-904C-C145-9B73-B12E908D0563}"/>
                </a:ext>
              </a:extLst>
            </p:cNvPr>
            <p:cNvSpPr/>
            <p:nvPr/>
          </p:nvSpPr>
          <p:spPr>
            <a:xfrm>
              <a:off x="2543095" y="1584047"/>
              <a:ext cx="1567731" cy="13327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800" b="1" dirty="0">
                  <a:solidFill>
                    <a:schemeClr val="tx1"/>
                  </a:solidFill>
                </a:rPr>
                <a:t>Semaine de pré-rentrée  2022-23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EAA92EB-EB4B-7A40-80EF-808B8CA9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04" y="2266123"/>
              <a:ext cx="2146300" cy="685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A9C38-171C-2345-88CB-8EA379A0725A}"/>
                </a:ext>
              </a:extLst>
            </p:cNvPr>
            <p:cNvSpPr/>
            <p:nvPr/>
          </p:nvSpPr>
          <p:spPr>
            <a:xfrm>
              <a:off x="34405" y="2961861"/>
              <a:ext cx="2146300" cy="1655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EB8B417-9A3C-E349-AC18-EE4C64EF2B1F}"/>
                </a:ext>
              </a:extLst>
            </p:cNvPr>
            <p:cNvSpPr txBox="1"/>
            <p:nvPr/>
          </p:nvSpPr>
          <p:spPr>
            <a:xfrm>
              <a:off x="680204" y="1420314"/>
              <a:ext cx="324000" cy="1231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800" b="1" dirty="0"/>
                <a:t>(1)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1BAC58B-B8E6-874F-9C2D-B16123A5FCAE}"/>
                </a:ext>
              </a:extLst>
            </p:cNvPr>
            <p:cNvSpPr txBox="1"/>
            <p:nvPr/>
          </p:nvSpPr>
          <p:spPr>
            <a:xfrm>
              <a:off x="5843837" y="1434860"/>
              <a:ext cx="32400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800" b="1" dirty="0"/>
                <a:t>5 Sept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0BCC533-0362-9544-B2BA-3235D200654B}"/>
                </a:ext>
              </a:extLst>
            </p:cNvPr>
            <p:cNvSpPr txBox="1"/>
            <p:nvPr/>
          </p:nvSpPr>
          <p:spPr>
            <a:xfrm>
              <a:off x="5472223" y="1251858"/>
              <a:ext cx="458153" cy="1231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fr-FR" sz="800" dirty="0">
                  <a:solidFill>
                    <a:schemeClr val="bg2">
                      <a:lumMod val="50000"/>
                    </a:schemeClr>
                  </a:solidFill>
                </a:rPr>
                <a:t>1 sur 1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D504432-DA46-BC4B-B796-00E01B40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4" y="552450"/>
            <a:ext cx="965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5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DFC401-072F-F84F-B6E1-4C5C05BC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92"/>
            <a:ext cx="12192000" cy="65366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C31DC2-AB55-B44C-B660-791A934203AE}"/>
              </a:ext>
            </a:extLst>
          </p:cNvPr>
          <p:cNvSpPr/>
          <p:nvPr/>
        </p:nvSpPr>
        <p:spPr>
          <a:xfrm>
            <a:off x="4382428" y="2185639"/>
            <a:ext cx="3679903" cy="1434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07A3ED-4853-B84D-B14C-10BA6CD4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0692"/>
            <a:ext cx="1184224" cy="4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6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DDF88B-5787-0544-8A59-38E4ADA0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32"/>
            <a:ext cx="12192000" cy="41535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B5161F-563D-6549-8951-B49C8F7419E3}"/>
              </a:ext>
            </a:extLst>
          </p:cNvPr>
          <p:cNvSpPr/>
          <p:nvPr/>
        </p:nvSpPr>
        <p:spPr>
          <a:xfrm>
            <a:off x="11163536" y="1385685"/>
            <a:ext cx="847015" cy="20893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/>
              <a:t>NOM PRENOM</a:t>
            </a:r>
          </a:p>
        </p:txBody>
      </p:sp>
    </p:spTree>
    <p:extLst>
      <p:ext uri="{BB962C8B-B14F-4D97-AF65-F5344CB8AC3E}">
        <p14:creationId xmlns:p14="http://schemas.microsoft.com/office/powerpoint/2010/main" val="22333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DC3EE69-6E42-8E46-9139-BAE28035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37"/>
            <a:ext cx="12192000" cy="5749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B5BBE-AD9F-1E41-97B5-60F0969A9743}"/>
              </a:ext>
            </a:extLst>
          </p:cNvPr>
          <p:cNvSpPr/>
          <p:nvPr/>
        </p:nvSpPr>
        <p:spPr>
          <a:xfrm>
            <a:off x="11085479" y="660860"/>
            <a:ext cx="847015" cy="17548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/>
              <a:t>NOM PRENOM</a:t>
            </a:r>
          </a:p>
        </p:txBody>
      </p:sp>
    </p:spTree>
    <p:extLst>
      <p:ext uri="{BB962C8B-B14F-4D97-AF65-F5344CB8AC3E}">
        <p14:creationId xmlns:p14="http://schemas.microsoft.com/office/powerpoint/2010/main" val="378062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9DBA41-82B7-4640-B493-AED36ADD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7" y="2653989"/>
            <a:ext cx="912104" cy="9032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0B2084D-F196-5941-BDF6-BFF49C6DE168}"/>
              </a:ext>
            </a:extLst>
          </p:cNvPr>
          <p:cNvSpPr txBox="1"/>
          <p:nvPr/>
        </p:nvSpPr>
        <p:spPr>
          <a:xfrm>
            <a:off x="2470652" y="2017033"/>
            <a:ext cx="145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Logo actuel</a:t>
            </a:r>
          </a:p>
          <a:p>
            <a:pPr algn="ctr"/>
            <a:r>
              <a:rPr lang="fr-FR" dirty="0"/>
              <a:t>Gustave Eiffel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AC39C9F-6841-6F40-B6BA-CE524BE88A2A}"/>
                  </a:ext>
                </a:extLst>
              </p:cNvPr>
              <p:cNvSpPr txBox="1"/>
              <p:nvPr/>
            </p:nvSpPr>
            <p:spPr>
              <a:xfrm>
                <a:off x="3847170" y="2553176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fr-FR" sz="6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AC39C9F-6841-6F40-B6BA-CE524BE88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70" y="2553176"/>
                <a:ext cx="934871" cy="1015663"/>
              </a:xfrm>
              <a:prstGeom prst="rect">
                <a:avLst/>
              </a:prstGeom>
              <a:blipFill>
                <a:blip r:embed="rId3"/>
                <a:stretch>
                  <a:fillRect l="-4000" r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6249B50-E442-724F-B6B5-D11E069A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10" y="2696113"/>
            <a:ext cx="3441700" cy="863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D36324C-FC5F-E740-928A-B354B6A5E940}"/>
              </a:ext>
            </a:extLst>
          </p:cNvPr>
          <p:cNvSpPr txBox="1"/>
          <p:nvPr/>
        </p:nvSpPr>
        <p:spPr>
          <a:xfrm>
            <a:off x="5396440" y="2017032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Ancien Logo de la fusion</a:t>
            </a:r>
          </a:p>
          <a:p>
            <a:pPr algn="ctr"/>
            <a:r>
              <a:rPr lang="fr-FR" dirty="0"/>
              <a:t>U-PEM &amp; Gustave Eiffel</a:t>
            </a:r>
          </a:p>
        </p:txBody>
      </p:sp>
    </p:spTree>
    <p:extLst>
      <p:ext uri="{BB962C8B-B14F-4D97-AF65-F5344CB8AC3E}">
        <p14:creationId xmlns:p14="http://schemas.microsoft.com/office/powerpoint/2010/main" val="225158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23B58-00BD-1144-AA28-F1BCB803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21"/>
            <a:ext cx="12192000" cy="66935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66EA8A-1DAC-5D49-AB64-731EE38B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8" y="1412793"/>
            <a:ext cx="3922691" cy="1820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89E1A6-82F4-0C43-9B9F-3D5B2510C49C}"/>
              </a:ext>
            </a:extLst>
          </p:cNvPr>
          <p:cNvSpPr/>
          <p:nvPr/>
        </p:nvSpPr>
        <p:spPr>
          <a:xfrm>
            <a:off x="166538" y="3233394"/>
            <a:ext cx="11880918" cy="354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85117-1B4D-024B-9432-2C2CA9E68CCA}"/>
              </a:ext>
            </a:extLst>
          </p:cNvPr>
          <p:cNvSpPr/>
          <p:nvPr/>
        </p:nvSpPr>
        <p:spPr>
          <a:xfrm>
            <a:off x="4089229" y="1412793"/>
            <a:ext cx="7958227" cy="1932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51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24B31AB-61E2-934F-B462-211D1060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34" y="75413"/>
            <a:ext cx="2570216" cy="14278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6E02B3-FA90-C64B-868A-3F18CEB53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724" y="75413"/>
            <a:ext cx="2587723" cy="14193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EF3FBE-A5CB-3E41-9612-D4E40C953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21" y="75413"/>
            <a:ext cx="2651979" cy="14296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49598E-3677-2540-96FE-6F8AC191D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574" y="75413"/>
            <a:ext cx="2697797" cy="14606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1D7FE5-F624-E147-AE24-885BCDB7A672}"/>
              </a:ext>
            </a:extLst>
          </p:cNvPr>
          <p:cNvSpPr txBox="1"/>
          <p:nvPr/>
        </p:nvSpPr>
        <p:spPr>
          <a:xfrm>
            <a:off x="727434" y="1508285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Accès aux services bibliothécaires de l’université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C51F66-1AA7-4E4A-AF66-2218017C0D9E}"/>
              </a:ext>
            </a:extLst>
          </p:cNvPr>
          <p:cNvSpPr txBox="1"/>
          <p:nvPr/>
        </p:nvSpPr>
        <p:spPr>
          <a:xfrm>
            <a:off x="3407724" y="1498858"/>
            <a:ext cx="2570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EDT utilisé par certaines formation. </a:t>
            </a:r>
          </a:p>
          <a:p>
            <a:pPr algn="ctr"/>
            <a:r>
              <a:rPr lang="fr-FR" sz="1400" dirty="0"/>
              <a:t>(Normalement pas en L1)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C24740-2DFA-2443-9F24-3F73BC2C3E20}"/>
              </a:ext>
            </a:extLst>
          </p:cNvPr>
          <p:cNvSpPr txBox="1"/>
          <p:nvPr/>
        </p:nvSpPr>
        <p:spPr>
          <a:xfrm>
            <a:off x="6146401" y="1503311"/>
            <a:ext cx="2570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Un service réservé aux étudiants, notamment la liste de diffusion de l’UGE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B8C4BA-5FA6-EE4B-A457-96146729631F}"/>
              </a:ext>
            </a:extLst>
          </p:cNvPr>
          <p:cNvSpPr txBox="1"/>
          <p:nvPr/>
        </p:nvSpPr>
        <p:spPr>
          <a:xfrm>
            <a:off x="8931363" y="1494718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service de suivi de la « carrière » des étudiants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B61257F-D39B-2D49-B305-1E0811A09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34" y="2237522"/>
            <a:ext cx="2570216" cy="13845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2D2D650-6217-2B46-B987-4E816253F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723" y="2237522"/>
            <a:ext cx="2570218" cy="13993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6F6A7C7-0612-7A4A-B6F2-7F91F1528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21" y="2237522"/>
            <a:ext cx="2651979" cy="13845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550BE0A-0F18-954E-8937-FF4C9EA6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7574" y="2237522"/>
            <a:ext cx="2697797" cy="138450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8C6720-7B83-9942-9A9B-3C67BF9AA5CE}"/>
              </a:ext>
            </a:extLst>
          </p:cNvPr>
          <p:cNvSpPr txBox="1"/>
          <p:nvPr/>
        </p:nvSpPr>
        <p:spPr>
          <a:xfrm>
            <a:off x="727433" y="3622031"/>
            <a:ext cx="2570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Pour la culture générale </a:t>
            </a:r>
            <a:r>
              <a:rPr lang="fr-FR" sz="1400" dirty="0">
                <a:sym typeface="Wingdings" pitchFamily="2" charset="2"/>
              </a:rPr>
              <a:t></a:t>
            </a:r>
            <a:endParaRPr lang="fr-FR" sz="1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CCF2AA-4FD5-FA47-BEC0-BF2468D08010}"/>
              </a:ext>
            </a:extLst>
          </p:cNvPr>
          <p:cNvSpPr txBox="1"/>
          <p:nvPr/>
        </p:nvSpPr>
        <p:spPr>
          <a:xfrm>
            <a:off x="3407722" y="3636863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Vous ne devriez pas en avoir besoin en L1.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EBC392-7E6D-8449-8799-95ED38BDE242}"/>
              </a:ext>
            </a:extLst>
          </p:cNvPr>
          <p:cNvSpPr txBox="1"/>
          <p:nvPr/>
        </p:nvSpPr>
        <p:spPr>
          <a:xfrm>
            <a:off x="6160341" y="3636863"/>
            <a:ext cx="2570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Plateforme d’exercices en mathématiques utilisées par certains enseignants en L1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EE68010-2C8C-7F43-8147-3CA9DBF6ADEB}"/>
              </a:ext>
            </a:extLst>
          </p:cNvPr>
          <p:cNvSpPr txBox="1"/>
          <p:nvPr/>
        </p:nvSpPr>
        <p:spPr>
          <a:xfrm>
            <a:off x="8885080" y="3622031"/>
            <a:ext cx="2570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 concept du portfolio est d’établir la preuve de ses connaissances/compétences (peu, voir pas utilisé en L1)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7ED87AC-442E-1F44-9998-FC234316A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433" y="4586291"/>
            <a:ext cx="2570217" cy="138450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AD50ADD-7C95-DD46-8289-183FDD23B296}"/>
              </a:ext>
            </a:extLst>
          </p:cNvPr>
          <p:cNvSpPr txBox="1"/>
          <p:nvPr/>
        </p:nvSpPr>
        <p:spPr>
          <a:xfrm>
            <a:off x="727432" y="5970800"/>
            <a:ext cx="2570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Un lien sur la plateforme du projet Voltaire, service en ligne de formation à la maîtrise de l’orthographe et de l’expression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8D90AC7-EC47-C845-B84D-B46266F633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722" y="4591490"/>
            <a:ext cx="2570217" cy="137931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4D4AF6-8BE8-9640-A510-1212B710B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519" y="4586291"/>
            <a:ext cx="2651981" cy="13845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D06C2F3-13BB-574D-8E82-FEFA6AEC0D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7574" y="4586291"/>
            <a:ext cx="2697795" cy="138450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3D7AD45-BCF2-D64F-8589-93BBFB7CEFA5}"/>
              </a:ext>
            </a:extLst>
          </p:cNvPr>
          <p:cNvSpPr txBox="1"/>
          <p:nvPr/>
        </p:nvSpPr>
        <p:spPr>
          <a:xfrm>
            <a:off x="3395215" y="5970800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Certainement utile pour chercher des stages et autres …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404F881-D4BF-F446-81AD-FEE7CB9BA921}"/>
              </a:ext>
            </a:extLst>
          </p:cNvPr>
          <p:cNvSpPr txBox="1"/>
          <p:nvPr/>
        </p:nvSpPr>
        <p:spPr>
          <a:xfrm>
            <a:off x="6031636" y="5970800"/>
            <a:ext cx="2777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S’inscrire à une formation de l’université hors </a:t>
            </a:r>
            <a:r>
              <a:rPr lang="fr-FR" sz="1400" dirty="0" err="1"/>
              <a:t>parcoursup</a:t>
            </a:r>
            <a:r>
              <a:rPr lang="fr-FR" sz="1400" dirty="0"/>
              <a:t>, notamment en L3 pour l’inscription au Master Informatique ( ou autre 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4D36357-7B2B-5242-9131-0DFE5612DD27}"/>
              </a:ext>
            </a:extLst>
          </p:cNvPr>
          <p:cNvSpPr txBox="1"/>
          <p:nvPr/>
        </p:nvSpPr>
        <p:spPr>
          <a:xfrm>
            <a:off x="8935091" y="5971526"/>
            <a:ext cx="2570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Catalogue des formations</a:t>
            </a:r>
          </a:p>
        </p:txBody>
      </p:sp>
    </p:spTree>
    <p:extLst>
      <p:ext uri="{BB962C8B-B14F-4D97-AF65-F5344CB8AC3E}">
        <p14:creationId xmlns:p14="http://schemas.microsoft.com/office/powerpoint/2010/main" val="407005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047176-76BC-3C46-90AA-B2CC3BE167C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67" y="208280"/>
            <a:ext cx="2570400" cy="1429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B229A34-AD2F-044F-9403-0843309B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14" y="208280"/>
            <a:ext cx="2505710" cy="14237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94064A-75F7-0B4C-8191-F5841813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71" y="208280"/>
            <a:ext cx="2478961" cy="141903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42C5E2-577E-7541-A959-C8044D977AC8}"/>
              </a:ext>
            </a:extLst>
          </p:cNvPr>
          <p:cNvSpPr txBox="1"/>
          <p:nvPr/>
        </p:nvSpPr>
        <p:spPr>
          <a:xfrm>
            <a:off x="1899164" y="1636739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Vous emmène sur le site du CRI pour changer son mot de passe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F8AF328-8FCD-FB46-993C-1002B98FE538}"/>
              </a:ext>
            </a:extLst>
          </p:cNvPr>
          <p:cNvSpPr txBox="1"/>
          <p:nvPr/>
        </p:nvSpPr>
        <p:spPr>
          <a:xfrm>
            <a:off x="4579454" y="1627312"/>
            <a:ext cx="257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Service dédié à la gestion des conventions de stage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378908-F680-1941-8C3B-016F86CC539F}"/>
              </a:ext>
            </a:extLst>
          </p:cNvPr>
          <p:cNvSpPr txBox="1"/>
          <p:nvPr/>
        </p:nvSpPr>
        <p:spPr>
          <a:xfrm>
            <a:off x="7096089" y="1627312"/>
            <a:ext cx="2570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Accès au site du CIPEN situé à la </a:t>
            </a:r>
            <a:r>
              <a:rPr lang="fr-FR" sz="1400" dirty="0" err="1"/>
              <a:t>Centrif</a:t>
            </a:r>
            <a:r>
              <a:rPr lang="fr-FR" sz="1400" dirty="0"/>
              <a:t>. Le CIPEN vient en appui des enseignants</a:t>
            </a:r>
          </a:p>
        </p:txBody>
      </p:sp>
    </p:spTree>
    <p:extLst>
      <p:ext uri="{BB962C8B-B14F-4D97-AF65-F5344CB8AC3E}">
        <p14:creationId xmlns:p14="http://schemas.microsoft.com/office/powerpoint/2010/main" val="31247255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234</Words>
  <Application>Microsoft Macintosh PowerPoint</Application>
  <PresentationFormat>Grand écran</PresentationFormat>
  <Paragraphs>31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57</cp:revision>
  <dcterms:created xsi:type="dcterms:W3CDTF">2022-07-29T12:44:54Z</dcterms:created>
  <dcterms:modified xsi:type="dcterms:W3CDTF">2022-08-30T08:12:57Z</dcterms:modified>
</cp:coreProperties>
</file>